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77" r:id="rId6"/>
    <p:sldId id="268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3204" autoAdjust="0"/>
  </p:normalViewPr>
  <p:slideViewPr>
    <p:cSldViewPr snapToGrid="0">
      <p:cViewPr varScale="1">
        <p:scale>
          <a:sx n="112" d="100"/>
          <a:sy n="112" d="100"/>
        </p:scale>
        <p:origin x="552" y="108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4772" y="677918"/>
            <a:ext cx="6856292" cy="3590596"/>
          </a:xfrm>
        </p:spPr>
        <p:txBody>
          <a:bodyPr>
            <a:normAutofit/>
          </a:bodyPr>
          <a:lstStyle/>
          <a:p>
            <a:r>
              <a:rPr lang="en-US" dirty="0"/>
              <a:t>10</a:t>
            </a:r>
            <a:r>
              <a:rPr lang="en-US" baseline="30000" dirty="0"/>
              <a:t>th</a:t>
            </a:r>
            <a:r>
              <a:rPr lang="en-US" dirty="0"/>
              <a:t> Grade </a:t>
            </a:r>
            <a:r>
              <a:rPr lang="en-US" sz="5400" dirty="0"/>
              <a:t>Course Selection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3" y="2367185"/>
            <a:ext cx="6338887" cy="3601815"/>
          </a:xfrm>
        </p:spPr>
        <p:txBody>
          <a:bodyPr>
            <a:normAutofit/>
          </a:bodyPr>
          <a:lstStyle/>
          <a:p>
            <a:r>
              <a:rPr lang="en-US" b="1" dirty="0"/>
              <a:t>Counselors:</a:t>
            </a:r>
          </a:p>
          <a:p>
            <a:r>
              <a:rPr lang="en-US" dirty="0"/>
              <a:t>Candace Garcia: A-L (Last Name)</a:t>
            </a:r>
          </a:p>
          <a:p>
            <a:r>
              <a:rPr lang="en-US" dirty="0"/>
              <a:t>Amie Burton: M-Z (Last Name)</a:t>
            </a:r>
          </a:p>
          <a:p>
            <a:r>
              <a:rPr lang="en-US" b="1" dirty="0"/>
              <a:t>Admin:</a:t>
            </a:r>
          </a:p>
          <a:p>
            <a:r>
              <a:rPr lang="en-US" dirty="0"/>
              <a:t>Shannon Wilson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61B51-19E8-1412-3155-39DDEACA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12B2D4-731A-A5D6-AA3B-BD805ECE7BCA}"/>
              </a:ext>
            </a:extLst>
          </p:cNvPr>
          <p:cNvSpPr txBox="1">
            <a:spLocks/>
          </p:cNvSpPr>
          <p:nvPr/>
        </p:nvSpPr>
        <p:spPr>
          <a:xfrm>
            <a:off x="1" y="134224"/>
            <a:ext cx="8145710" cy="13002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/>
              <a:t>Graduation Requirements For 10</a:t>
            </a:r>
            <a:r>
              <a:rPr lang="en-US" sz="4000" baseline="30000"/>
              <a:t>th</a:t>
            </a:r>
            <a:r>
              <a:rPr lang="en-US" sz="4000"/>
              <a:t> grade</a:t>
            </a:r>
            <a:endParaRPr lang="en-US" sz="40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8D3EB93-5C67-8DEB-51E8-4F1F5E693D8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51001" y="1213504"/>
            <a:ext cx="9625388" cy="5506702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en-US" b="1" dirty="0"/>
              <a:t>You must select one class in each of the following subjects: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Language 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Mathematics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Social Studies</a:t>
            </a:r>
          </a:p>
          <a:p>
            <a:pPr marL="742950" lvl="1" indent="-285750"/>
            <a:r>
              <a:rPr lang="en-US" dirty="0"/>
              <a:t>If you have not taken World History select one!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Health</a:t>
            </a:r>
          </a:p>
          <a:p>
            <a:pPr marL="742950" lvl="1" indent="-285750"/>
            <a:r>
              <a:rPr lang="en-US" dirty="0"/>
              <a:t>If you took Intro to Health Sci full year you don’t need this!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Digital Studies</a:t>
            </a:r>
          </a:p>
          <a:p>
            <a:pPr marL="742950" lvl="1" indent="-285750"/>
            <a:r>
              <a:rPr lang="en-US" dirty="0"/>
              <a:t>If you took/passed Business Office Specialist/Digital Business Application/Computer Programing 1/AP Computer Science you don’t need this.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Fine 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CTE</a:t>
            </a:r>
          </a:p>
          <a:p>
            <a:pPr marL="742950" lvl="1" indent="-285750"/>
            <a:r>
              <a:rPr lang="en-US" dirty="0"/>
              <a:t>Select the class that goes with your pathway!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0245" y="544285"/>
            <a:ext cx="5528217" cy="2685383"/>
          </a:xfrm>
        </p:spPr>
        <p:txBody>
          <a:bodyPr/>
          <a:lstStyle/>
          <a:p>
            <a:r>
              <a:rPr lang="en-US" dirty="0"/>
              <a:t>CCR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6340" y="3423773"/>
            <a:ext cx="5528217" cy="2029969"/>
          </a:xfrm>
        </p:spPr>
        <p:txBody>
          <a:bodyPr bIns="0">
            <a:normAutofit fontScale="85000" lnSpcReduction="20000"/>
          </a:bodyPr>
          <a:lstStyle/>
          <a:p>
            <a:r>
              <a:rPr lang="en-US" dirty="0"/>
              <a:t>We are starting to make appointments meet with you and your family.  During this time we will talk about your graduation path and other options and opportunities.</a:t>
            </a:r>
          </a:p>
          <a:p>
            <a:endParaRPr lang="en-US" dirty="0"/>
          </a:p>
          <a:p>
            <a:r>
              <a:rPr lang="en-US" dirty="0"/>
              <a:t>Make sure you sign up for this when you get the invitation.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{3FAC126C-933C-41EF-9231-F58AD6C84230}tf33968143_win32</Template>
  <TotalTime>16</TotalTime>
  <Words>164</Words>
  <Application>Microsoft Office PowerPoint</Application>
  <PresentationFormat>Widescreen</PresentationFormat>
  <Paragraphs>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Avenir Next LT Pro</vt:lpstr>
      <vt:lpstr>Calibri</vt:lpstr>
      <vt:lpstr>Custom</vt:lpstr>
      <vt:lpstr>10th Grade Course Selection Information</vt:lpstr>
      <vt:lpstr>PowerPoint Presentation</vt:lpstr>
      <vt:lpstr>PowerPoint Presentation</vt:lpstr>
      <vt:lpstr>CCR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10th Grade Course Selection Information</dc:title>
  <dc:creator>Candace Garcia</dc:creator>
  <cp:lastModifiedBy>Candace Garcia</cp:lastModifiedBy>
  <cp:revision>1</cp:revision>
  <dcterms:created xsi:type="dcterms:W3CDTF">2025-01-09T21:23:07Z</dcterms:created>
  <dcterms:modified xsi:type="dcterms:W3CDTF">2025-01-09T21:39:47Z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